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190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3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0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0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5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5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8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2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6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5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1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7307-5ED0-44AE-A940-57F664E6D005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7E573-10BD-40D6-AA6D-3FFE0CC8A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3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7" y="101596"/>
            <a:ext cx="6671733" cy="90424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33" y="67733"/>
            <a:ext cx="6858000" cy="5842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8533" y="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The Fundamentals of Gary </a:t>
            </a:r>
            <a:r>
              <a:rPr lang="en-US" sz="2200" dirty="0" err="1" smtClean="0"/>
              <a:t>Taubes</a:t>
            </a:r>
            <a:r>
              <a:rPr lang="en-US" sz="2200" dirty="0" smtClean="0"/>
              <a:t> for First Responders</a:t>
            </a:r>
            <a:r>
              <a:rPr lang="en-US" sz="2200" dirty="0" smtClean="0"/>
              <a:t>.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                                    </a:t>
            </a:r>
            <a:r>
              <a:rPr lang="en-US" dirty="0" smtClean="0"/>
              <a:t>(and the rest of us)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Rhoades</dc:creator>
  <cp:lastModifiedBy>Pamela Rhoades</cp:lastModifiedBy>
  <cp:revision>2</cp:revision>
  <cp:lastPrinted>2013-02-11T22:38:58Z</cp:lastPrinted>
  <dcterms:created xsi:type="dcterms:W3CDTF">2013-02-11T22:33:19Z</dcterms:created>
  <dcterms:modified xsi:type="dcterms:W3CDTF">2013-02-13T22:14:28Z</dcterms:modified>
</cp:coreProperties>
</file>