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278E-1C23-49F2-ACBC-B45B0AEE836A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1BC84-D9DC-4A10-BA1E-C424423BE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0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85753-1FC1-4578-98E5-426417744B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5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9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3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4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9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0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18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5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4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2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A3114-7245-41A0-A0F1-ECCCE6130764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5EA8F-B382-47D0-B8F5-18F607BFE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0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pecialtyhealt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27547" y="1230867"/>
            <a:ext cx="72677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Insulin Resistance – Our Nation’s Biggest Public Health Problem</a:t>
            </a:r>
            <a:endParaRPr lang="en-US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noFill/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99124" y="1752600"/>
            <a:ext cx="6758517" cy="4165026"/>
            <a:chOff x="1394864" y="979161"/>
            <a:chExt cx="6752906" cy="4972878"/>
          </a:xfrm>
        </p:grpSpPr>
        <p:sp>
          <p:nvSpPr>
            <p:cNvPr id="4" name="Oval 3"/>
            <p:cNvSpPr/>
            <p:nvPr/>
          </p:nvSpPr>
          <p:spPr>
            <a:xfrm>
              <a:off x="3413354" y="2489536"/>
              <a:ext cx="2074718" cy="1981200"/>
            </a:xfrm>
            <a:prstGeom prst="ellipse">
              <a:avLst/>
            </a:prstGeom>
            <a:solidFill>
              <a:srgbClr val="937F6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614073" y="3011360"/>
              <a:ext cx="1600200" cy="9921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Insulin</a:t>
              </a:r>
            </a:p>
            <a:p>
              <a:r>
                <a:rPr lang="en-US" sz="2400" dirty="0" smtClean="0"/>
                <a:t> Resistance</a:t>
              </a:r>
              <a:endParaRPr lang="en-US" sz="2400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4440705" y="4617501"/>
              <a:ext cx="0" cy="7479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5564217" y="3195889"/>
              <a:ext cx="79792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993573" y="979161"/>
              <a:ext cx="1122218" cy="771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Sleep Apnea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81933" y="5511071"/>
              <a:ext cx="1551709" cy="440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Smoking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77000" y="2889738"/>
              <a:ext cx="1670770" cy="771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Diabetes Mellitus II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519636" y="2889738"/>
              <a:ext cx="1142050" cy="440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Obesity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5214273" y="2179030"/>
              <a:ext cx="699886" cy="4377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844020" y="1487269"/>
              <a:ext cx="1265959" cy="771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Stroke, </a:t>
              </a:r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HTN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, Gout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5090449" y="4403548"/>
              <a:ext cx="737655" cy="5949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631020" y="4945670"/>
              <a:ext cx="1294325" cy="771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Certain Cancers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 flipV="1">
              <a:off x="2881746" y="2209800"/>
              <a:ext cx="722934" cy="5187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1519636" y="1833632"/>
              <a:ext cx="1723575" cy="440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Heart Attack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95945" y="4911482"/>
              <a:ext cx="1536892" cy="771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Alzheimer's Dementia 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491907" y="3809372"/>
              <a:ext cx="715240" cy="3883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137130" y="4156565"/>
              <a:ext cx="2010640" cy="771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Chronic Kidney Disease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2661686" y="3891393"/>
              <a:ext cx="768742" cy="26517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394864" y="3889064"/>
              <a:ext cx="1419097" cy="11024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Polycystic Ovarian Syndrome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-40256"/>
            <a:ext cx="3415074" cy="1098856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27190" y="6019800"/>
            <a:ext cx="8359610" cy="701675"/>
          </a:xfrm>
        </p:spPr>
        <p:txBody>
          <a:bodyPr/>
          <a:lstStyle/>
          <a:p>
            <a:r>
              <a:rPr lang="en-US" sz="1000" dirty="0" smtClean="0"/>
              <a:t>SpecialtyHealth, Inc.  ∙   330 E. Liberty Street, Suite 200   ∙   Reno, NV  89501-2221</a:t>
            </a:r>
          </a:p>
          <a:p>
            <a:r>
              <a:rPr lang="en-US" sz="1000" dirty="0" smtClean="0"/>
              <a:t>775.398.3608 ∙ 1.888.992.9974 ∙ </a:t>
            </a:r>
            <a:r>
              <a:rPr lang="en-US" sz="1000" dirty="0" smtClean="0">
                <a:hlinkClick r:id="rId4"/>
              </a:rPr>
              <a:t>www.specialtyhealth.com</a:t>
            </a:r>
            <a:endParaRPr lang="en-US" sz="1000" dirty="0" smtClean="0"/>
          </a:p>
          <a:p>
            <a:r>
              <a:rPr lang="en-US" sz="1000" dirty="0" smtClean="0"/>
              <a:t>Copyright 20002-2012.  SpecialtyHealth, Inc.  All rights reserved.  Reproduction forbidden without permission.</a:t>
            </a:r>
          </a:p>
          <a:p>
            <a:r>
              <a:rPr lang="en-US" sz="1000" dirty="0" smtClean="0"/>
              <a:t>W:Wellness and Prevention/Apnea Wheel 6.8.2012 (2)</a:t>
            </a:r>
          </a:p>
          <a:p>
            <a:endParaRPr lang="en-US" sz="10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3249007" y="4620690"/>
            <a:ext cx="371170" cy="4982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2398931"/>
            <a:ext cx="0" cy="54194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3" idx="3"/>
          </p:cNvCxnSpPr>
          <p:nvPr/>
        </p:nvCxnSpPr>
        <p:spPr>
          <a:xfrm>
            <a:off x="2666999" y="3537467"/>
            <a:ext cx="582009" cy="71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7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Rhoades</dc:creator>
  <cp:lastModifiedBy>Pamela Rhoades</cp:lastModifiedBy>
  <cp:revision>2</cp:revision>
  <dcterms:created xsi:type="dcterms:W3CDTF">2013-02-18T18:45:42Z</dcterms:created>
  <dcterms:modified xsi:type="dcterms:W3CDTF">2013-02-18T18:48:26Z</dcterms:modified>
</cp:coreProperties>
</file>